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8" r:id="rId3"/>
    <p:sldId id="261" r:id="rId4"/>
    <p:sldId id="263" r:id="rId5"/>
    <p:sldId id="266" r:id="rId6"/>
    <p:sldId id="265" r:id="rId7"/>
    <p:sldId id="298" r:id="rId8"/>
    <p:sldId id="297" r:id="rId9"/>
    <p:sldId id="270" r:id="rId10"/>
    <p:sldId id="268" r:id="rId11"/>
    <p:sldId id="275" r:id="rId12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4"/>
    </p:embeddedFont>
    <p:embeddedFont>
      <p:font typeface="Bebas Neue" panose="020B0606020202050201" pitchFamily="34" charset="77"/>
      <p:regular r:id="rId15"/>
    </p:embeddedFont>
    <p:embeddedFont>
      <p:font typeface="Mulish" pitchFamily="2" charset="77"/>
      <p:regular r:id="rId16"/>
      <p:bold r:id="rId17"/>
      <p:italic r:id="rId18"/>
      <p:boldItalic r:id="rId19"/>
    </p:embeddedFont>
    <p:embeddedFont>
      <p:font typeface="Mulish ExtraLight" pitchFamily="2" charset="77"/>
      <p:regular r:id="rId20"/>
      <p:bold r:id="rId21"/>
      <p:italic r:id="rId22"/>
      <p:boldItalic r:id="rId23"/>
    </p:embeddedFont>
    <p:embeddedFont>
      <p:font typeface="Mulish Light" pitchFamily="2" charset="77"/>
      <p:regular r:id="rId24"/>
      <p:bold r:id="rId25"/>
      <p:italic r:id="rId26"/>
      <p:boldItalic r:id="rId27"/>
    </p:embeddedFont>
    <p:embeddedFont>
      <p:font typeface="Pathway Extreme Light" pitchFamily="2" charset="77"/>
      <p:regular r:id="rId28"/>
      <p:bold r:id="rId29"/>
      <p:italic r:id="rId30"/>
      <p:boldItalic r:id="rId31"/>
    </p:embeddedFont>
    <p:embeddedFont>
      <p:font typeface="Pathway Extreme SemiBold" pitchFamily="2" charset="77"/>
      <p:regular r:id="rId32"/>
      <p:bold r:id="rId33"/>
      <p:italic r:id="rId34"/>
      <p:boldItalic r:id="rId35"/>
    </p:embeddedFont>
    <p:embeddedFont>
      <p:font typeface="Proxima Nova" panose="02000506030000020004" pitchFamily="2" charset="0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31D8FF-A684-4C17-A30A-A7D9AB65DF56}">
  <a:tblStyle styleId="{F031D8FF-A684-4C17-A30A-A7D9AB65DF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C41819-CAE9-47B0-80AF-33C865D971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>
        <p:scale>
          <a:sx n="133" d="100"/>
          <a:sy n="133" d="100"/>
        </p:scale>
        <p:origin x="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5BCB6D99-CE62-A9DC-1582-D5D13CF7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10c9cffe2_0_56:notes">
            <a:extLst>
              <a:ext uri="{FF2B5EF4-FFF2-40B4-BE49-F238E27FC236}">
                <a16:creationId xmlns:a16="http://schemas.microsoft.com/office/drawing/2014/main" id="{DAA7213C-81C2-99AC-EFC3-EBAC5028BD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10c9cffe2_0_56:notes">
            <a:extLst>
              <a:ext uri="{FF2B5EF4-FFF2-40B4-BE49-F238E27FC236}">
                <a16:creationId xmlns:a16="http://schemas.microsoft.com/office/drawing/2014/main" id="{DB11DEE0-F4B1-ED3F-27E6-90D6A6C2D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E950697E-DD31-3046-8FCA-50D3B059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10c9cffe2_0_15:notes">
            <a:extLst>
              <a:ext uri="{FF2B5EF4-FFF2-40B4-BE49-F238E27FC236}">
                <a16:creationId xmlns:a16="http://schemas.microsoft.com/office/drawing/2014/main" id="{892BD158-FBC0-35A2-475E-244AC813D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10c9cffe2_0_15:notes">
            <a:extLst>
              <a:ext uri="{FF2B5EF4-FFF2-40B4-BE49-F238E27FC236}">
                <a16:creationId xmlns:a16="http://schemas.microsoft.com/office/drawing/2014/main" id="{C6370E26-144A-F978-52DC-96603EA09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27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32" y="731520"/>
            <a:ext cx="4215300" cy="25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32" y="3950208"/>
            <a:ext cx="19626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rot="1799530">
            <a:off x="6825733" y="2586919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 rot="1799530">
            <a:off x="8745973" y="-78721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4" name="Google Shape;14;p2"/>
          <p:cNvSpPr>
            <a:spLocks noGrp="1"/>
          </p:cNvSpPr>
          <p:nvPr>
            <p:ph type="pic" idx="4"/>
          </p:nvPr>
        </p:nvSpPr>
        <p:spPr>
          <a:xfrm rot="1799530">
            <a:off x="4100821" y="255948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5" name="Google Shape;15;p2"/>
          <p:cNvSpPr>
            <a:spLocks noGrp="1"/>
          </p:cNvSpPr>
          <p:nvPr>
            <p:ph type="pic" idx="5"/>
          </p:nvPr>
        </p:nvSpPr>
        <p:spPr>
          <a:xfrm rot="1799530">
            <a:off x="6057637" y="-78721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72516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7166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716663" y="3414596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35385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3538563" y="3414599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63604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6360463" y="3414596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021463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843365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665263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1021463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843365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665263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60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915275" y="3793550"/>
            <a:ext cx="25155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75" y="2896018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 flipH="1">
            <a:off x="3588350" y="539500"/>
            <a:ext cx="3259500" cy="270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713225" y="542550"/>
            <a:ext cx="2640000" cy="406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2668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7475" y="3259950"/>
            <a:ext cx="35703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17900" y="3259951"/>
            <a:ext cx="35703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17900" y="2796150"/>
            <a:ext cx="3570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777475" y="2796150"/>
            <a:ext cx="3570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79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713225" y="854325"/>
            <a:ext cx="45744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713225" y="1316450"/>
            <a:ext cx="4574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>
            <a:spLocks noGrp="1"/>
          </p:cNvSpPr>
          <p:nvPr>
            <p:ph type="pic" idx="2"/>
          </p:nvPr>
        </p:nvSpPr>
        <p:spPr>
          <a:xfrm>
            <a:off x="5471401" y="539500"/>
            <a:ext cx="2947200" cy="186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0" name="Google Shape;90;p14"/>
          <p:cNvSpPr>
            <a:spLocks noGrp="1"/>
          </p:cNvSpPr>
          <p:nvPr>
            <p:ph type="pic" idx="3"/>
          </p:nvPr>
        </p:nvSpPr>
        <p:spPr>
          <a:xfrm>
            <a:off x="5471401" y="2529550"/>
            <a:ext cx="2947200" cy="204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1" name="Google Shape;91;p14"/>
          <p:cNvSpPr>
            <a:spLocks noGrp="1"/>
          </p:cNvSpPr>
          <p:nvPr>
            <p:ph type="pic" idx="4"/>
          </p:nvPr>
        </p:nvSpPr>
        <p:spPr>
          <a:xfrm>
            <a:off x="725299" y="2529550"/>
            <a:ext cx="4629300" cy="207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2435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315350" y="2687650"/>
            <a:ext cx="2621100" cy="9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5315350" y="3604150"/>
            <a:ext cx="26211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 rot="1799699">
            <a:off x="2951988" y="-186498"/>
            <a:ext cx="2361359" cy="411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7" name="Google Shape;97;p15"/>
          <p:cNvSpPr>
            <a:spLocks noGrp="1"/>
          </p:cNvSpPr>
          <p:nvPr>
            <p:ph type="pic" idx="3"/>
          </p:nvPr>
        </p:nvSpPr>
        <p:spPr>
          <a:xfrm rot="1799699">
            <a:off x="-41134" y="-186498"/>
            <a:ext cx="2361359" cy="411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01" name="Google Shape;101;p15"/>
          <p:cNvSpPr>
            <a:spLocks noGrp="1"/>
          </p:cNvSpPr>
          <p:nvPr>
            <p:ph type="pic" idx="4"/>
          </p:nvPr>
        </p:nvSpPr>
        <p:spPr>
          <a:xfrm rot="-3599758">
            <a:off x="6742477" y="-212530"/>
            <a:ext cx="2377510" cy="342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0635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720000" y="1615978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4622752" y="1615976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720000" y="3380375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4622751" y="3380375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720000" y="1311425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720000" y="3075892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7"/>
          </p:nvPr>
        </p:nvSpPr>
        <p:spPr>
          <a:xfrm>
            <a:off x="4622725" y="1311425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8"/>
          </p:nvPr>
        </p:nvSpPr>
        <p:spPr>
          <a:xfrm>
            <a:off x="4622725" y="3075892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895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48225" y="3301449"/>
            <a:ext cx="65760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48225" y="4191975"/>
            <a:ext cx="65760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 rot="1799465">
            <a:off x="5896264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64" name="Google Shape;64;p11"/>
          <p:cNvSpPr>
            <a:spLocks noGrp="1"/>
          </p:cNvSpPr>
          <p:nvPr>
            <p:ph type="pic" idx="3"/>
          </p:nvPr>
        </p:nvSpPr>
        <p:spPr>
          <a:xfrm rot="1799465">
            <a:off x="3783988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65" name="Google Shape;65;p11"/>
          <p:cNvSpPr>
            <a:spLocks noGrp="1"/>
          </p:cNvSpPr>
          <p:nvPr>
            <p:ph type="pic" idx="4"/>
          </p:nvPr>
        </p:nvSpPr>
        <p:spPr>
          <a:xfrm rot="1799465">
            <a:off x="1671712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511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4586575" y="754825"/>
            <a:ext cx="3844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4586625" y="1765405"/>
            <a:ext cx="384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713235" y="539500"/>
            <a:ext cx="3375000" cy="406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1626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7" r:id="rId8"/>
    <p:sldLayoutId id="214748369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22442FF7-6505-F500-E55E-7649EDBE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252"/>
            <a:ext cx="9144000" cy="6096000"/>
          </a:xfrm>
          <a:prstGeom prst="rect">
            <a:avLst/>
          </a:prstGeom>
        </p:spPr>
      </p:pic>
      <p:sp>
        <p:nvSpPr>
          <p:cNvPr id="216" name="Google Shape;216;p31"/>
          <p:cNvSpPr txBox="1">
            <a:spLocks noGrp="1"/>
          </p:cNvSpPr>
          <p:nvPr>
            <p:ph type="ctrTitle"/>
          </p:nvPr>
        </p:nvSpPr>
        <p:spPr>
          <a:xfrm>
            <a:off x="713231" y="731520"/>
            <a:ext cx="4559517" cy="25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>
                <a:solidFill>
                  <a:schemeClr val="bg1"/>
                </a:solidFill>
              </a:rPr>
              <a:t>How-To-Marymount</a:t>
            </a:r>
            <a:endParaRPr sz="53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Pathway Extreme Light"/>
              <a:ea typeface="Pathway Extreme Light"/>
              <a:cs typeface="Pathway Extreme Light"/>
              <a:sym typeface="Pathway Extreme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Pathway Extreme Light"/>
                <a:sym typeface="Pathway Extreme Light"/>
              </a:rPr>
              <a:t>Mary Chat</a:t>
            </a:r>
            <a:br>
              <a:rPr lang="en" sz="3200" dirty="0">
                <a:solidFill>
                  <a:schemeClr val="bg1"/>
                </a:solidFill>
                <a:latin typeface="Pathway Extreme Light"/>
                <a:sym typeface="Pathway Extreme Light"/>
              </a:rPr>
            </a:br>
            <a:r>
              <a:rPr lang="en" sz="3200" dirty="0" err="1">
                <a:solidFill>
                  <a:schemeClr val="bg1"/>
                </a:solidFill>
                <a:latin typeface="Pathway Extreme Light"/>
                <a:sym typeface="Pathway Extreme Light"/>
              </a:rPr>
              <a:t>chatMaryAi.co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Hoya Hacks 2024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20" name="Google Shape;22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21" name="Google Shape;221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3" name="Google Shape;213;p3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4" name="Google Shape;214;p3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5" name="Google Shape;215;p31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4">
            <a:alphaModFix/>
          </a:blip>
          <a:srcRect l="15252" t="12102" r="19087" b="2369"/>
          <a:stretch/>
        </p:blipFill>
        <p:spPr>
          <a:xfrm rot="1800030">
            <a:off x="7021513" y="2590800"/>
            <a:ext cx="2122487" cy="3695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18" name="Google Shape;218;p31"/>
          <p:cNvSpPr txBox="1"/>
          <p:nvPr/>
        </p:nvSpPr>
        <p:spPr>
          <a:xfrm>
            <a:off x="4648900" y="91050"/>
            <a:ext cx="18123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Team 12</a:t>
            </a:r>
            <a:endParaRPr sz="1200" dirty="0">
              <a:solidFill>
                <a:schemeClr val="bg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19" name="Google Shape;219;p31"/>
          <p:cNvCxnSpPr>
            <a:endCxn id="218" idx="1"/>
          </p:cNvCxnSpPr>
          <p:nvPr/>
        </p:nvCxnSpPr>
        <p:spPr>
          <a:xfrm>
            <a:off x="331300" y="248400"/>
            <a:ext cx="431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2"/>
    </mc:Choice>
    <mc:Fallback>
      <p:transition spd="slow" advTm="17402"/>
    </mc:Fallback>
  </mc:AlternateContent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12 0.1284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12 0.12842 L -0.24896 0.02517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896 0.02517 L 0.24896 -0.38704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896 -0.38704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2962686" y="445024"/>
            <a:ext cx="13512796" cy="128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 To Action</a:t>
            </a:r>
            <a:endParaRPr dirty="0"/>
          </a:p>
        </p:txBody>
      </p:sp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2608446" y="2376373"/>
            <a:ext cx="5815554" cy="2022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Start your journey with MU-chat now!</a:t>
            </a:r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08446" y="1527301"/>
            <a:ext cx="5815554" cy="8490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Visit </a:t>
            </a:r>
            <a:r>
              <a:rPr lang="en" dirty="0" err="1"/>
              <a:t>chatmaryai.co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8"/>
    </mc:Choice>
    <mc:Fallback>
      <p:transition spd="slow" advTm="45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16" name="Google Shape;516;p50"/>
          <p:cNvSpPr txBox="1">
            <a:spLocks noGrp="1"/>
          </p:cNvSpPr>
          <p:nvPr>
            <p:ph type="subTitle" idx="1"/>
          </p:nvPr>
        </p:nvSpPr>
        <p:spPr>
          <a:xfrm>
            <a:off x="3975234" y="1765405"/>
            <a:ext cx="4841507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Team 12</a:t>
            </a:r>
            <a:b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Abhishek Nepal, Sneha Joshi, Ha Li Nguyen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6"/>
    </mc:Choice>
    <mc:Fallback>
      <p:transition spd="slow" advTm="69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3"/>
          </p:nvPr>
        </p:nvSpPr>
        <p:spPr>
          <a:xfrm>
            <a:off x="5773197" y="3366651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title" idx="4"/>
          </p:nvPr>
        </p:nvSpPr>
        <p:spPr>
          <a:xfrm>
            <a:off x="1788448" y="3295200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5"/>
          </p:nvPr>
        </p:nvSpPr>
        <p:spPr>
          <a:xfrm>
            <a:off x="4878173" y="1653963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8"/>
          </p:nvPr>
        </p:nvSpPr>
        <p:spPr>
          <a:xfrm>
            <a:off x="2093250" y="380537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Submission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9"/>
          </p:nvPr>
        </p:nvSpPr>
        <p:spPr>
          <a:xfrm>
            <a:off x="5182973" y="2164138"/>
            <a:ext cx="2016724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Carbon Offset Calculator</a:t>
            </a:r>
            <a:endParaRPr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13"/>
          </p:nvPr>
        </p:nvSpPr>
        <p:spPr>
          <a:xfrm>
            <a:off x="6077997" y="3876880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Club Selector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6"/>
    </mc:Choice>
    <mc:Fallback>
      <p:transition spd="slow" advTm="172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00" name="Google Shape;300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9895" r="9895"/>
          <a:stretch/>
        </p:blipFill>
        <p:spPr>
          <a:prstGeom prst="rect">
            <a:avLst/>
          </a:prstGeom>
        </p:spPr>
      </p:pic>
      <p:pic>
        <p:nvPicPr>
          <p:cNvPr id="302" name="Google Shape;302;p3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/>
          <a:srcRect l="28317" r="28317"/>
          <a:stretch/>
        </p:blipFill>
        <p:spPr>
          <a:prstGeom prst="rect">
            <a:avLst/>
          </a:prstGeom>
        </p:spPr>
      </p:pic>
      <p:sp>
        <p:nvSpPr>
          <p:cNvPr id="301" name="Google Shape;301;p36"/>
          <p:cNvSpPr txBox="1"/>
          <p:nvPr/>
        </p:nvSpPr>
        <p:spPr>
          <a:xfrm>
            <a:off x="4648900" y="73692"/>
            <a:ext cx="15027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 Light"/>
                <a:ea typeface="Mulish Light"/>
                <a:cs typeface="Mulish Light"/>
                <a:sym typeface="Mulish Light"/>
              </a:rPr>
              <a:t>Designer portfolio</a:t>
            </a:r>
            <a:endParaRPr sz="1200">
              <a:solidFill>
                <a:schemeClr val="dk1"/>
              </a:solidFill>
              <a:latin typeface="Mulish Light"/>
              <a:ea typeface="Mulish Light"/>
              <a:cs typeface="Mulish Light"/>
              <a:sym typeface="Mulish Light"/>
            </a:endParaRPr>
          </a:p>
        </p:txBody>
      </p:sp>
      <p:cxnSp>
        <p:nvCxnSpPr>
          <p:cNvPr id="303" name="Google Shape;303;p36"/>
          <p:cNvCxnSpPr/>
          <p:nvPr/>
        </p:nvCxnSpPr>
        <p:spPr>
          <a:xfrm>
            <a:off x="3565075" y="3737825"/>
            <a:ext cx="48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1"/>
    </mc:Choice>
    <mc:Fallback>
      <p:transition spd="slow" advTm="699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Chatbot provides real-time responses and resources tailored to individual needs.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Utilize MU-chat for personalized assistance.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Instant access to support for academic, administrative, and campus life queries.</a:t>
            </a:r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Personalized</a:t>
            </a:r>
            <a:endParaRPr dirty="0"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Timely</a:t>
            </a:r>
            <a:endParaRPr dirty="0"/>
          </a:p>
        </p:txBody>
      </p:sp>
      <p:sp>
        <p:nvSpPr>
          <p:cNvPr id="326" name="Google Shape;326;p38"/>
          <p:cNvSpPr/>
          <p:nvPr/>
        </p:nvSpPr>
        <p:spPr>
          <a:xfrm>
            <a:off x="800100" y="1713550"/>
            <a:ext cx="735900" cy="735900"/>
          </a:xfrm>
          <a:prstGeom prst="rect">
            <a:avLst/>
          </a:prstGeom>
          <a:solidFill>
            <a:srgbClr val="BAC1C1"/>
          </a:solidFill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4865350" y="1713550"/>
            <a:ext cx="735900" cy="735900"/>
          </a:xfrm>
          <a:prstGeom prst="rect">
            <a:avLst/>
          </a:prstGeom>
          <a:solidFill>
            <a:srgbClr val="BAC1C1"/>
          </a:solidFill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8"/>
          <p:cNvGrpSpPr/>
          <p:nvPr/>
        </p:nvGrpSpPr>
        <p:grpSpPr>
          <a:xfrm>
            <a:off x="917113" y="1866902"/>
            <a:ext cx="501865" cy="429187"/>
            <a:chOff x="1735975" y="2698625"/>
            <a:chExt cx="366325" cy="313275"/>
          </a:xfrm>
        </p:grpSpPr>
        <p:sp>
          <p:nvSpPr>
            <p:cNvPr id="329" name="Google Shape;329;p38"/>
            <p:cNvSpPr/>
            <p:nvPr/>
          </p:nvSpPr>
          <p:spPr>
            <a:xfrm>
              <a:off x="1952575" y="2763750"/>
              <a:ext cx="117575" cy="10250"/>
            </a:xfrm>
            <a:custGeom>
              <a:avLst/>
              <a:gdLst/>
              <a:ahLst/>
              <a:cxnLst/>
              <a:rect l="l" t="t" r="r" b="b"/>
              <a:pathLst>
                <a:path w="4703" h="410" extrusionOk="0">
                  <a:moveTo>
                    <a:pt x="206" y="0"/>
                  </a:moveTo>
                  <a:cubicBezTo>
                    <a:pt x="93" y="0"/>
                    <a:pt x="1" y="91"/>
                    <a:pt x="1" y="205"/>
                  </a:cubicBezTo>
                  <a:cubicBezTo>
                    <a:pt x="1" y="318"/>
                    <a:pt x="92" y="410"/>
                    <a:pt x="204" y="410"/>
                  </a:cubicBezTo>
                  <a:cubicBezTo>
                    <a:pt x="206" y="410"/>
                    <a:pt x="209" y="410"/>
                    <a:pt x="211" y="410"/>
                  </a:cubicBezTo>
                  <a:lnTo>
                    <a:pt x="4492" y="410"/>
                  </a:lnTo>
                  <a:cubicBezTo>
                    <a:pt x="4495" y="410"/>
                    <a:pt x="4497" y="410"/>
                    <a:pt x="4500" y="410"/>
                  </a:cubicBezTo>
                  <a:cubicBezTo>
                    <a:pt x="4612" y="410"/>
                    <a:pt x="4703" y="318"/>
                    <a:pt x="4703" y="205"/>
                  </a:cubicBezTo>
                  <a:cubicBezTo>
                    <a:pt x="4703" y="91"/>
                    <a:pt x="4610" y="0"/>
                    <a:pt x="4498" y="0"/>
                  </a:cubicBezTo>
                  <a:cubicBezTo>
                    <a:pt x="4496" y="0"/>
                    <a:pt x="4494" y="0"/>
                    <a:pt x="4492" y="0"/>
                  </a:cubicBezTo>
                  <a:lnTo>
                    <a:pt x="211" y="0"/>
                  </a:lnTo>
                  <a:cubicBezTo>
                    <a:pt x="209" y="0"/>
                    <a:pt x="20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952575" y="2796375"/>
              <a:ext cx="117425" cy="10275"/>
            </a:xfrm>
            <a:custGeom>
              <a:avLst/>
              <a:gdLst/>
              <a:ahLst/>
              <a:cxnLst/>
              <a:rect l="l" t="t" r="r" b="b"/>
              <a:pathLst>
                <a:path w="4697" h="411" extrusionOk="0">
                  <a:moveTo>
                    <a:pt x="20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19"/>
                    <a:pt x="93" y="411"/>
                    <a:pt x="206" y="411"/>
                  </a:cubicBezTo>
                  <a:cubicBezTo>
                    <a:pt x="208" y="411"/>
                    <a:pt x="209" y="410"/>
                    <a:pt x="211" y="410"/>
                  </a:cubicBezTo>
                  <a:lnTo>
                    <a:pt x="4492" y="410"/>
                  </a:lnTo>
                  <a:cubicBezTo>
                    <a:pt x="4605" y="410"/>
                    <a:pt x="4697" y="318"/>
                    <a:pt x="4697" y="206"/>
                  </a:cubicBezTo>
                  <a:cubicBezTo>
                    <a:pt x="4697" y="93"/>
                    <a:pt x="4606" y="1"/>
                    <a:pt x="4495" y="1"/>
                  </a:cubicBezTo>
                  <a:cubicBezTo>
                    <a:pt x="4494" y="1"/>
                    <a:pt x="4493" y="1"/>
                    <a:pt x="4492" y="1"/>
                  </a:cubicBezTo>
                  <a:lnTo>
                    <a:pt x="211" y="1"/>
                  </a:lnTo>
                  <a:cubicBezTo>
                    <a:pt x="209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952575" y="2829000"/>
              <a:ext cx="58025" cy="10275"/>
            </a:xfrm>
            <a:custGeom>
              <a:avLst/>
              <a:gdLst/>
              <a:ahLst/>
              <a:cxnLst/>
              <a:rect l="l" t="t" r="r" b="b"/>
              <a:pathLst>
                <a:path w="2321" h="411" extrusionOk="0">
                  <a:moveTo>
                    <a:pt x="206" y="0"/>
                  </a:moveTo>
                  <a:cubicBezTo>
                    <a:pt x="93" y="0"/>
                    <a:pt x="1" y="92"/>
                    <a:pt x="1" y="205"/>
                  </a:cubicBezTo>
                  <a:cubicBezTo>
                    <a:pt x="1" y="318"/>
                    <a:pt x="92" y="410"/>
                    <a:pt x="204" y="410"/>
                  </a:cubicBezTo>
                  <a:cubicBezTo>
                    <a:pt x="206" y="410"/>
                    <a:pt x="209" y="410"/>
                    <a:pt x="211" y="410"/>
                  </a:cubicBezTo>
                  <a:lnTo>
                    <a:pt x="2108" y="410"/>
                  </a:lnTo>
                  <a:cubicBezTo>
                    <a:pt x="2111" y="410"/>
                    <a:pt x="2113" y="410"/>
                    <a:pt x="2116" y="410"/>
                  </a:cubicBezTo>
                  <a:cubicBezTo>
                    <a:pt x="2228" y="410"/>
                    <a:pt x="2320" y="318"/>
                    <a:pt x="2320" y="205"/>
                  </a:cubicBezTo>
                  <a:cubicBezTo>
                    <a:pt x="2320" y="92"/>
                    <a:pt x="2226" y="0"/>
                    <a:pt x="2113" y="0"/>
                  </a:cubicBezTo>
                  <a:cubicBezTo>
                    <a:pt x="2112" y="0"/>
                    <a:pt x="2110" y="1"/>
                    <a:pt x="2108" y="1"/>
                  </a:cubicBezTo>
                  <a:lnTo>
                    <a:pt x="211" y="1"/>
                  </a:lnTo>
                  <a:cubicBezTo>
                    <a:pt x="209" y="1"/>
                    <a:pt x="20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735975" y="2698625"/>
              <a:ext cx="366325" cy="313275"/>
            </a:xfrm>
            <a:custGeom>
              <a:avLst/>
              <a:gdLst/>
              <a:ahLst/>
              <a:cxnLst/>
              <a:rect l="l" t="t" r="r" b="b"/>
              <a:pathLst>
                <a:path w="14653" h="12531" extrusionOk="0">
                  <a:moveTo>
                    <a:pt x="7042" y="6082"/>
                  </a:moveTo>
                  <a:lnTo>
                    <a:pt x="7323" y="6364"/>
                  </a:lnTo>
                  <a:lnTo>
                    <a:pt x="7046" y="6643"/>
                  </a:lnTo>
                  <a:lnTo>
                    <a:pt x="6764" y="6360"/>
                  </a:lnTo>
                  <a:cubicBezTo>
                    <a:pt x="6862" y="6272"/>
                    <a:pt x="6954" y="6180"/>
                    <a:pt x="7042" y="6082"/>
                  </a:cubicBezTo>
                  <a:close/>
                  <a:moveTo>
                    <a:pt x="4323" y="410"/>
                  </a:moveTo>
                  <a:cubicBezTo>
                    <a:pt x="7024" y="410"/>
                    <a:pt x="8544" y="3535"/>
                    <a:pt x="6867" y="5654"/>
                  </a:cubicBezTo>
                  <a:cubicBezTo>
                    <a:pt x="6221" y="6470"/>
                    <a:pt x="5275" y="6884"/>
                    <a:pt x="4326" y="6884"/>
                  </a:cubicBezTo>
                  <a:cubicBezTo>
                    <a:pt x="3501" y="6884"/>
                    <a:pt x="2673" y="6571"/>
                    <a:pt x="2039" y="5936"/>
                  </a:cubicBezTo>
                  <a:cubicBezTo>
                    <a:pt x="0" y="3898"/>
                    <a:pt x="1465" y="411"/>
                    <a:pt x="4323" y="411"/>
                  </a:cubicBezTo>
                  <a:lnTo>
                    <a:pt x="4323" y="410"/>
                  </a:lnTo>
                  <a:close/>
                  <a:moveTo>
                    <a:pt x="6442" y="6618"/>
                  </a:moveTo>
                  <a:lnTo>
                    <a:pt x="6789" y="6965"/>
                  </a:lnTo>
                  <a:cubicBezTo>
                    <a:pt x="6733" y="7130"/>
                    <a:pt x="6775" y="7310"/>
                    <a:pt x="6898" y="7432"/>
                  </a:cubicBezTo>
                  <a:lnTo>
                    <a:pt x="7154" y="7689"/>
                  </a:lnTo>
                  <a:lnTo>
                    <a:pt x="2269" y="7689"/>
                  </a:lnTo>
                  <a:lnTo>
                    <a:pt x="2269" y="6657"/>
                  </a:lnTo>
                  <a:cubicBezTo>
                    <a:pt x="2873" y="7072"/>
                    <a:pt x="3590" y="7293"/>
                    <a:pt x="4323" y="7293"/>
                  </a:cubicBezTo>
                  <a:cubicBezTo>
                    <a:pt x="5083" y="7293"/>
                    <a:pt x="5822" y="7058"/>
                    <a:pt x="6442" y="6618"/>
                  </a:cubicBezTo>
                  <a:close/>
                  <a:moveTo>
                    <a:pt x="7791" y="6493"/>
                  </a:moveTo>
                  <a:cubicBezTo>
                    <a:pt x="7803" y="6493"/>
                    <a:pt x="7814" y="6498"/>
                    <a:pt x="7823" y="6507"/>
                  </a:cubicBezTo>
                  <a:lnTo>
                    <a:pt x="9524" y="8207"/>
                  </a:lnTo>
                  <a:cubicBezTo>
                    <a:pt x="9684" y="8385"/>
                    <a:pt x="9677" y="8658"/>
                    <a:pt x="9507" y="8826"/>
                  </a:cubicBezTo>
                  <a:cubicBezTo>
                    <a:pt x="9419" y="8915"/>
                    <a:pt x="9304" y="8959"/>
                    <a:pt x="9188" y="8959"/>
                  </a:cubicBezTo>
                  <a:cubicBezTo>
                    <a:pt x="9081" y="8959"/>
                    <a:pt x="8973" y="8921"/>
                    <a:pt x="8887" y="8844"/>
                  </a:cubicBezTo>
                  <a:lnTo>
                    <a:pt x="7187" y="7143"/>
                  </a:lnTo>
                  <a:cubicBezTo>
                    <a:pt x="7170" y="7125"/>
                    <a:pt x="7170" y="7097"/>
                    <a:pt x="7187" y="7079"/>
                  </a:cubicBezTo>
                  <a:lnTo>
                    <a:pt x="7189" y="7076"/>
                  </a:lnTo>
                  <a:lnTo>
                    <a:pt x="7190" y="7076"/>
                  </a:lnTo>
                  <a:lnTo>
                    <a:pt x="7758" y="6509"/>
                  </a:lnTo>
                  <a:lnTo>
                    <a:pt x="7760" y="6507"/>
                  </a:lnTo>
                  <a:cubicBezTo>
                    <a:pt x="7768" y="6498"/>
                    <a:pt x="7780" y="6493"/>
                    <a:pt x="7791" y="6493"/>
                  </a:cubicBezTo>
                  <a:close/>
                  <a:moveTo>
                    <a:pt x="7564" y="8098"/>
                  </a:moveTo>
                  <a:lnTo>
                    <a:pt x="8554" y="9090"/>
                  </a:lnTo>
                  <a:lnTo>
                    <a:pt x="2909" y="9090"/>
                  </a:lnTo>
                  <a:cubicBezTo>
                    <a:pt x="2556" y="9089"/>
                    <a:pt x="2269" y="8803"/>
                    <a:pt x="2269" y="8449"/>
                  </a:cubicBezTo>
                  <a:lnTo>
                    <a:pt x="2269" y="8098"/>
                  </a:lnTo>
                  <a:close/>
                  <a:moveTo>
                    <a:pt x="13602" y="1001"/>
                  </a:moveTo>
                  <a:cubicBezTo>
                    <a:pt x="13956" y="1001"/>
                    <a:pt x="14243" y="1288"/>
                    <a:pt x="14243" y="1642"/>
                  </a:cubicBezTo>
                  <a:lnTo>
                    <a:pt x="14243" y="7689"/>
                  </a:lnTo>
                  <a:lnTo>
                    <a:pt x="12175" y="7689"/>
                  </a:lnTo>
                  <a:cubicBezTo>
                    <a:pt x="12172" y="7689"/>
                    <a:pt x="12170" y="7689"/>
                    <a:pt x="12167" y="7689"/>
                  </a:cubicBezTo>
                  <a:cubicBezTo>
                    <a:pt x="12055" y="7689"/>
                    <a:pt x="11963" y="7781"/>
                    <a:pt x="11963" y="7894"/>
                  </a:cubicBezTo>
                  <a:cubicBezTo>
                    <a:pt x="11963" y="8006"/>
                    <a:pt x="12055" y="8099"/>
                    <a:pt x="12167" y="8099"/>
                  </a:cubicBezTo>
                  <a:cubicBezTo>
                    <a:pt x="12170" y="8099"/>
                    <a:pt x="12172" y="8098"/>
                    <a:pt x="12175" y="8098"/>
                  </a:cubicBezTo>
                  <a:lnTo>
                    <a:pt x="14243" y="8098"/>
                  </a:lnTo>
                  <a:lnTo>
                    <a:pt x="14243" y="8449"/>
                  </a:lnTo>
                  <a:cubicBezTo>
                    <a:pt x="14243" y="8803"/>
                    <a:pt x="13956" y="9089"/>
                    <a:pt x="13602" y="9090"/>
                  </a:cubicBezTo>
                  <a:lnTo>
                    <a:pt x="9854" y="9090"/>
                  </a:lnTo>
                  <a:cubicBezTo>
                    <a:pt x="10093" y="8813"/>
                    <a:pt x="10132" y="8417"/>
                    <a:pt x="9952" y="8098"/>
                  </a:cubicBezTo>
                  <a:lnTo>
                    <a:pt x="11291" y="8098"/>
                  </a:lnTo>
                  <a:cubicBezTo>
                    <a:pt x="11402" y="8096"/>
                    <a:pt x="11490" y="8005"/>
                    <a:pt x="11490" y="7894"/>
                  </a:cubicBezTo>
                  <a:cubicBezTo>
                    <a:pt x="11490" y="7783"/>
                    <a:pt x="11402" y="7692"/>
                    <a:pt x="11291" y="7689"/>
                  </a:cubicBezTo>
                  <a:lnTo>
                    <a:pt x="9584" y="7689"/>
                  </a:lnTo>
                  <a:lnTo>
                    <a:pt x="8113" y="6217"/>
                  </a:lnTo>
                  <a:cubicBezTo>
                    <a:pt x="8026" y="6131"/>
                    <a:pt x="7910" y="6083"/>
                    <a:pt x="7791" y="6083"/>
                  </a:cubicBezTo>
                  <a:cubicBezTo>
                    <a:pt x="7743" y="6083"/>
                    <a:pt x="7694" y="6091"/>
                    <a:pt x="7646" y="6108"/>
                  </a:cubicBezTo>
                  <a:lnTo>
                    <a:pt x="7298" y="5760"/>
                  </a:lnTo>
                  <a:cubicBezTo>
                    <a:pt x="8332" y="4310"/>
                    <a:pt x="8165" y="2326"/>
                    <a:pt x="6906" y="1067"/>
                  </a:cubicBezTo>
                  <a:cubicBezTo>
                    <a:pt x="6883" y="1046"/>
                    <a:pt x="6860" y="1022"/>
                    <a:pt x="6836" y="1001"/>
                  </a:cubicBezTo>
                  <a:close/>
                  <a:moveTo>
                    <a:pt x="9228" y="9499"/>
                  </a:moveTo>
                  <a:lnTo>
                    <a:pt x="9511" y="10716"/>
                  </a:lnTo>
                  <a:lnTo>
                    <a:pt x="7003" y="10716"/>
                  </a:lnTo>
                  <a:lnTo>
                    <a:pt x="7284" y="9499"/>
                  </a:lnTo>
                  <a:close/>
                  <a:moveTo>
                    <a:pt x="10266" y="11127"/>
                  </a:moveTo>
                  <a:cubicBezTo>
                    <a:pt x="10785" y="11127"/>
                    <a:pt x="11206" y="11548"/>
                    <a:pt x="11206" y="12067"/>
                  </a:cubicBezTo>
                  <a:cubicBezTo>
                    <a:pt x="11206" y="12095"/>
                    <a:pt x="11183" y="12120"/>
                    <a:pt x="11153" y="12120"/>
                  </a:cubicBezTo>
                  <a:lnTo>
                    <a:pt x="5361" y="12120"/>
                  </a:lnTo>
                  <a:cubicBezTo>
                    <a:pt x="5331" y="12120"/>
                    <a:pt x="5306" y="12095"/>
                    <a:pt x="5306" y="12067"/>
                  </a:cubicBezTo>
                  <a:cubicBezTo>
                    <a:pt x="5308" y="11548"/>
                    <a:pt x="5727" y="11127"/>
                    <a:pt x="6246" y="11127"/>
                  </a:cubicBezTo>
                  <a:close/>
                  <a:moveTo>
                    <a:pt x="4323" y="1"/>
                  </a:moveTo>
                  <a:cubicBezTo>
                    <a:pt x="3390" y="1"/>
                    <a:pt x="2459" y="357"/>
                    <a:pt x="1749" y="1067"/>
                  </a:cubicBezTo>
                  <a:cubicBezTo>
                    <a:pt x="326" y="2490"/>
                    <a:pt x="326" y="4803"/>
                    <a:pt x="1749" y="6225"/>
                  </a:cubicBezTo>
                  <a:cubicBezTo>
                    <a:pt x="1785" y="6261"/>
                    <a:pt x="1821" y="6297"/>
                    <a:pt x="1858" y="6330"/>
                  </a:cubicBezTo>
                  <a:lnTo>
                    <a:pt x="1858" y="8449"/>
                  </a:lnTo>
                  <a:cubicBezTo>
                    <a:pt x="1860" y="9030"/>
                    <a:pt x="2330" y="9499"/>
                    <a:pt x="2909" y="9499"/>
                  </a:cubicBezTo>
                  <a:lnTo>
                    <a:pt x="6863" y="9499"/>
                  </a:lnTo>
                  <a:lnTo>
                    <a:pt x="6582" y="10716"/>
                  </a:lnTo>
                  <a:lnTo>
                    <a:pt x="6246" y="10716"/>
                  </a:lnTo>
                  <a:cubicBezTo>
                    <a:pt x="5501" y="10717"/>
                    <a:pt x="4897" y="11321"/>
                    <a:pt x="4897" y="12067"/>
                  </a:cubicBezTo>
                  <a:cubicBezTo>
                    <a:pt x="4897" y="12323"/>
                    <a:pt x="5104" y="12531"/>
                    <a:pt x="5361" y="12531"/>
                  </a:cubicBezTo>
                  <a:lnTo>
                    <a:pt x="11151" y="12531"/>
                  </a:lnTo>
                  <a:cubicBezTo>
                    <a:pt x="11408" y="12531"/>
                    <a:pt x="11615" y="12322"/>
                    <a:pt x="11615" y="12067"/>
                  </a:cubicBezTo>
                  <a:cubicBezTo>
                    <a:pt x="11614" y="11321"/>
                    <a:pt x="11011" y="10717"/>
                    <a:pt x="10266" y="10716"/>
                  </a:cubicBezTo>
                  <a:lnTo>
                    <a:pt x="9930" y="10716"/>
                  </a:lnTo>
                  <a:lnTo>
                    <a:pt x="9649" y="9499"/>
                  </a:lnTo>
                  <a:lnTo>
                    <a:pt x="13603" y="9499"/>
                  </a:lnTo>
                  <a:cubicBezTo>
                    <a:pt x="14183" y="9499"/>
                    <a:pt x="14652" y="9030"/>
                    <a:pt x="14652" y="8449"/>
                  </a:cubicBezTo>
                  <a:lnTo>
                    <a:pt x="14652" y="1641"/>
                  </a:lnTo>
                  <a:cubicBezTo>
                    <a:pt x="14652" y="1061"/>
                    <a:pt x="14183" y="591"/>
                    <a:pt x="13603" y="590"/>
                  </a:cubicBezTo>
                  <a:lnTo>
                    <a:pt x="6317" y="590"/>
                  </a:lnTo>
                  <a:cubicBezTo>
                    <a:pt x="5710" y="197"/>
                    <a:pt x="5016" y="1"/>
                    <a:pt x="4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771925" y="2717225"/>
              <a:ext cx="149950" cy="145100"/>
            </a:xfrm>
            <a:custGeom>
              <a:avLst/>
              <a:gdLst/>
              <a:ahLst/>
              <a:cxnLst/>
              <a:rect l="l" t="t" r="r" b="b"/>
              <a:pathLst>
                <a:path w="5998" h="5804" extrusionOk="0">
                  <a:moveTo>
                    <a:pt x="2437" y="1396"/>
                  </a:moveTo>
                  <a:lnTo>
                    <a:pt x="2437" y="1397"/>
                  </a:lnTo>
                  <a:lnTo>
                    <a:pt x="3339" y="1397"/>
                  </a:lnTo>
                  <a:cubicBezTo>
                    <a:pt x="3377" y="1397"/>
                    <a:pt x="3406" y="1427"/>
                    <a:pt x="3406" y="1463"/>
                  </a:cubicBezTo>
                  <a:cubicBezTo>
                    <a:pt x="3406" y="1628"/>
                    <a:pt x="3540" y="1760"/>
                    <a:pt x="3703" y="1760"/>
                  </a:cubicBezTo>
                  <a:lnTo>
                    <a:pt x="3713" y="1760"/>
                  </a:lnTo>
                  <a:cubicBezTo>
                    <a:pt x="3749" y="1760"/>
                    <a:pt x="3779" y="1789"/>
                    <a:pt x="3779" y="1827"/>
                  </a:cubicBezTo>
                  <a:lnTo>
                    <a:pt x="3779" y="1906"/>
                  </a:lnTo>
                  <a:lnTo>
                    <a:pt x="3571" y="1887"/>
                  </a:lnTo>
                  <a:cubicBezTo>
                    <a:pt x="3540" y="1884"/>
                    <a:pt x="3508" y="1883"/>
                    <a:pt x="3476" y="1883"/>
                  </a:cubicBezTo>
                  <a:cubicBezTo>
                    <a:pt x="3282" y="1883"/>
                    <a:pt x="3090" y="1936"/>
                    <a:pt x="2923" y="2038"/>
                  </a:cubicBezTo>
                  <a:cubicBezTo>
                    <a:pt x="2822" y="2099"/>
                    <a:pt x="2705" y="2132"/>
                    <a:pt x="2587" y="2132"/>
                  </a:cubicBezTo>
                  <a:lnTo>
                    <a:pt x="1984" y="2132"/>
                  </a:lnTo>
                  <a:lnTo>
                    <a:pt x="1984" y="1848"/>
                  </a:lnTo>
                  <a:cubicBezTo>
                    <a:pt x="1986" y="1599"/>
                    <a:pt x="2188" y="1397"/>
                    <a:pt x="2437" y="1396"/>
                  </a:cubicBezTo>
                  <a:close/>
                  <a:moveTo>
                    <a:pt x="3473" y="2294"/>
                  </a:moveTo>
                  <a:cubicBezTo>
                    <a:pt x="3493" y="2294"/>
                    <a:pt x="3513" y="2295"/>
                    <a:pt x="3534" y="2296"/>
                  </a:cubicBezTo>
                  <a:lnTo>
                    <a:pt x="3779" y="2320"/>
                  </a:lnTo>
                  <a:cubicBezTo>
                    <a:pt x="3779" y="2428"/>
                    <a:pt x="3779" y="2563"/>
                    <a:pt x="3779" y="2673"/>
                  </a:cubicBezTo>
                  <a:cubicBezTo>
                    <a:pt x="3672" y="2699"/>
                    <a:pt x="3594" y="2791"/>
                    <a:pt x="3587" y="2900"/>
                  </a:cubicBezTo>
                  <a:cubicBezTo>
                    <a:pt x="3566" y="3275"/>
                    <a:pt x="3256" y="3566"/>
                    <a:pt x="2881" y="3566"/>
                  </a:cubicBezTo>
                  <a:cubicBezTo>
                    <a:pt x="2506" y="3566"/>
                    <a:pt x="2196" y="3275"/>
                    <a:pt x="2173" y="2900"/>
                  </a:cubicBezTo>
                  <a:cubicBezTo>
                    <a:pt x="2166" y="2792"/>
                    <a:pt x="2090" y="2700"/>
                    <a:pt x="1984" y="2673"/>
                  </a:cubicBezTo>
                  <a:lnTo>
                    <a:pt x="1984" y="2543"/>
                  </a:lnTo>
                  <a:lnTo>
                    <a:pt x="2587" y="2543"/>
                  </a:lnTo>
                  <a:cubicBezTo>
                    <a:pt x="2781" y="2543"/>
                    <a:pt x="2972" y="2490"/>
                    <a:pt x="3137" y="2387"/>
                  </a:cubicBezTo>
                  <a:cubicBezTo>
                    <a:pt x="3238" y="2326"/>
                    <a:pt x="3354" y="2294"/>
                    <a:pt x="3473" y="2294"/>
                  </a:cubicBezTo>
                  <a:close/>
                  <a:moveTo>
                    <a:pt x="2601" y="3941"/>
                  </a:moveTo>
                  <a:cubicBezTo>
                    <a:pt x="2694" y="3964"/>
                    <a:pt x="2787" y="3976"/>
                    <a:pt x="2881" y="3977"/>
                  </a:cubicBezTo>
                  <a:lnTo>
                    <a:pt x="2881" y="3976"/>
                  </a:lnTo>
                  <a:cubicBezTo>
                    <a:pt x="2969" y="3976"/>
                    <a:pt x="3057" y="3966"/>
                    <a:pt x="3142" y="3945"/>
                  </a:cubicBezTo>
                  <a:lnTo>
                    <a:pt x="3142" y="4026"/>
                  </a:lnTo>
                  <a:cubicBezTo>
                    <a:pt x="3142" y="4071"/>
                    <a:pt x="3150" y="4116"/>
                    <a:pt x="3168" y="4156"/>
                  </a:cubicBezTo>
                  <a:cubicBezTo>
                    <a:pt x="3080" y="4212"/>
                    <a:pt x="2977" y="4242"/>
                    <a:pt x="2872" y="4242"/>
                  </a:cubicBezTo>
                  <a:lnTo>
                    <a:pt x="2871" y="4242"/>
                  </a:lnTo>
                  <a:cubicBezTo>
                    <a:pt x="2767" y="4242"/>
                    <a:pt x="2665" y="4214"/>
                    <a:pt x="2577" y="4159"/>
                  </a:cubicBezTo>
                  <a:cubicBezTo>
                    <a:pt x="2593" y="4117"/>
                    <a:pt x="2601" y="4074"/>
                    <a:pt x="2601" y="4029"/>
                  </a:cubicBezTo>
                  <a:lnTo>
                    <a:pt x="2601" y="3941"/>
                  </a:lnTo>
                  <a:close/>
                  <a:moveTo>
                    <a:pt x="3545" y="4378"/>
                  </a:moveTo>
                  <a:cubicBezTo>
                    <a:pt x="3845" y="4420"/>
                    <a:pt x="4090" y="4476"/>
                    <a:pt x="4214" y="4529"/>
                  </a:cubicBezTo>
                  <a:cubicBezTo>
                    <a:pt x="4342" y="4583"/>
                    <a:pt x="4435" y="4698"/>
                    <a:pt x="4459" y="4836"/>
                  </a:cubicBezTo>
                  <a:cubicBezTo>
                    <a:pt x="4001" y="5208"/>
                    <a:pt x="3445" y="5394"/>
                    <a:pt x="2888" y="5394"/>
                  </a:cubicBezTo>
                  <a:cubicBezTo>
                    <a:pt x="2326" y="5394"/>
                    <a:pt x="1765" y="5205"/>
                    <a:pt x="1305" y="4826"/>
                  </a:cubicBezTo>
                  <a:cubicBezTo>
                    <a:pt x="1331" y="4701"/>
                    <a:pt x="1416" y="4594"/>
                    <a:pt x="1533" y="4541"/>
                  </a:cubicBezTo>
                  <a:lnTo>
                    <a:pt x="1535" y="4541"/>
                  </a:lnTo>
                  <a:cubicBezTo>
                    <a:pt x="1657" y="4486"/>
                    <a:pt x="1902" y="4428"/>
                    <a:pt x="2201" y="4384"/>
                  </a:cubicBezTo>
                  <a:cubicBezTo>
                    <a:pt x="2379" y="4555"/>
                    <a:pt x="2616" y="4652"/>
                    <a:pt x="2864" y="4652"/>
                  </a:cubicBezTo>
                  <a:cubicBezTo>
                    <a:pt x="2866" y="4652"/>
                    <a:pt x="2868" y="4652"/>
                    <a:pt x="2869" y="4652"/>
                  </a:cubicBezTo>
                  <a:lnTo>
                    <a:pt x="2872" y="4652"/>
                  </a:lnTo>
                  <a:cubicBezTo>
                    <a:pt x="3124" y="4652"/>
                    <a:pt x="3365" y="4554"/>
                    <a:pt x="3545" y="4378"/>
                  </a:cubicBezTo>
                  <a:close/>
                  <a:moveTo>
                    <a:pt x="2889" y="1"/>
                  </a:moveTo>
                  <a:cubicBezTo>
                    <a:pt x="2624" y="1"/>
                    <a:pt x="2356" y="38"/>
                    <a:pt x="2092" y="113"/>
                  </a:cubicBezTo>
                  <a:cubicBezTo>
                    <a:pt x="1003" y="424"/>
                    <a:pt x="194" y="1341"/>
                    <a:pt x="23" y="2461"/>
                  </a:cubicBezTo>
                  <a:cubicBezTo>
                    <a:pt x="1" y="2575"/>
                    <a:pt x="79" y="2683"/>
                    <a:pt x="193" y="2700"/>
                  </a:cubicBezTo>
                  <a:cubicBezTo>
                    <a:pt x="203" y="2702"/>
                    <a:pt x="214" y="2702"/>
                    <a:pt x="224" y="2702"/>
                  </a:cubicBezTo>
                  <a:cubicBezTo>
                    <a:pt x="325" y="2702"/>
                    <a:pt x="414" y="2627"/>
                    <a:pt x="428" y="2523"/>
                  </a:cubicBezTo>
                  <a:cubicBezTo>
                    <a:pt x="608" y="1339"/>
                    <a:pt x="1628" y="411"/>
                    <a:pt x="2890" y="411"/>
                  </a:cubicBezTo>
                  <a:cubicBezTo>
                    <a:pt x="3861" y="411"/>
                    <a:pt x="4746" y="976"/>
                    <a:pt x="5153" y="1860"/>
                  </a:cubicBezTo>
                  <a:cubicBezTo>
                    <a:pt x="5559" y="2743"/>
                    <a:pt x="5413" y="3783"/>
                    <a:pt x="4781" y="4521"/>
                  </a:cubicBezTo>
                  <a:cubicBezTo>
                    <a:pt x="4693" y="4358"/>
                    <a:pt x="4552" y="4228"/>
                    <a:pt x="4380" y="4153"/>
                  </a:cubicBezTo>
                  <a:cubicBezTo>
                    <a:pt x="4170" y="4061"/>
                    <a:pt x="3825" y="4000"/>
                    <a:pt x="3553" y="3964"/>
                  </a:cubicBezTo>
                  <a:lnTo>
                    <a:pt x="3551" y="3752"/>
                  </a:lnTo>
                  <a:cubicBezTo>
                    <a:pt x="3780" y="3581"/>
                    <a:pt x="3936" y="3327"/>
                    <a:pt x="3984" y="3045"/>
                  </a:cubicBezTo>
                  <a:cubicBezTo>
                    <a:pt x="4109" y="2988"/>
                    <a:pt x="4190" y="2861"/>
                    <a:pt x="4190" y="2723"/>
                  </a:cubicBezTo>
                  <a:cubicBezTo>
                    <a:pt x="4188" y="2511"/>
                    <a:pt x="4188" y="2135"/>
                    <a:pt x="4188" y="2132"/>
                  </a:cubicBezTo>
                  <a:lnTo>
                    <a:pt x="4188" y="1825"/>
                  </a:lnTo>
                  <a:cubicBezTo>
                    <a:pt x="3966" y="1491"/>
                    <a:pt x="3678" y="1205"/>
                    <a:pt x="3339" y="988"/>
                  </a:cubicBezTo>
                  <a:lnTo>
                    <a:pt x="2437" y="988"/>
                  </a:lnTo>
                  <a:cubicBezTo>
                    <a:pt x="1961" y="988"/>
                    <a:pt x="1575" y="1374"/>
                    <a:pt x="1575" y="1850"/>
                  </a:cubicBezTo>
                  <a:lnTo>
                    <a:pt x="1575" y="2729"/>
                  </a:lnTo>
                  <a:cubicBezTo>
                    <a:pt x="1575" y="2864"/>
                    <a:pt x="1654" y="2988"/>
                    <a:pt x="1778" y="3045"/>
                  </a:cubicBezTo>
                  <a:cubicBezTo>
                    <a:pt x="1824" y="3318"/>
                    <a:pt x="1971" y="3566"/>
                    <a:pt x="2190" y="3738"/>
                  </a:cubicBezTo>
                  <a:lnTo>
                    <a:pt x="2192" y="3971"/>
                  </a:lnTo>
                  <a:cubicBezTo>
                    <a:pt x="1919" y="4009"/>
                    <a:pt x="1575" y="4074"/>
                    <a:pt x="1366" y="4167"/>
                  </a:cubicBezTo>
                  <a:cubicBezTo>
                    <a:pt x="1206" y="4239"/>
                    <a:pt x="1073" y="4361"/>
                    <a:pt x="990" y="4513"/>
                  </a:cubicBezTo>
                  <a:cubicBezTo>
                    <a:pt x="703" y="4176"/>
                    <a:pt x="511" y="3768"/>
                    <a:pt x="435" y="3333"/>
                  </a:cubicBezTo>
                  <a:cubicBezTo>
                    <a:pt x="418" y="3233"/>
                    <a:pt x="332" y="3162"/>
                    <a:pt x="235" y="3162"/>
                  </a:cubicBezTo>
                  <a:cubicBezTo>
                    <a:pt x="223" y="3162"/>
                    <a:pt x="211" y="3163"/>
                    <a:pt x="198" y="3166"/>
                  </a:cubicBezTo>
                  <a:cubicBezTo>
                    <a:pt x="87" y="3184"/>
                    <a:pt x="12" y="3291"/>
                    <a:pt x="31" y="3402"/>
                  </a:cubicBezTo>
                  <a:cubicBezTo>
                    <a:pt x="275" y="4790"/>
                    <a:pt x="1480" y="5803"/>
                    <a:pt x="2890" y="5803"/>
                  </a:cubicBezTo>
                  <a:cubicBezTo>
                    <a:pt x="4023" y="5803"/>
                    <a:pt x="5052" y="5143"/>
                    <a:pt x="5524" y="4114"/>
                  </a:cubicBezTo>
                  <a:cubicBezTo>
                    <a:pt x="5997" y="3083"/>
                    <a:pt x="5829" y="1873"/>
                    <a:pt x="5091" y="1014"/>
                  </a:cubicBezTo>
                  <a:cubicBezTo>
                    <a:pt x="4531" y="361"/>
                    <a:pt x="3722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38"/>
          <p:cNvGrpSpPr/>
          <p:nvPr/>
        </p:nvGrpSpPr>
        <p:grpSpPr>
          <a:xfrm>
            <a:off x="4993895" y="1842232"/>
            <a:ext cx="478815" cy="478541"/>
            <a:chOff x="5524575" y="2126950"/>
            <a:chExt cx="349500" cy="349300"/>
          </a:xfrm>
        </p:grpSpPr>
        <p:sp>
          <p:nvSpPr>
            <p:cNvPr id="335" name="Google Shape;335;p38"/>
            <p:cNvSpPr/>
            <p:nvPr/>
          </p:nvSpPr>
          <p:spPr>
            <a:xfrm>
              <a:off x="5563150" y="2250775"/>
              <a:ext cx="141250" cy="10250"/>
            </a:xfrm>
            <a:custGeom>
              <a:avLst/>
              <a:gdLst/>
              <a:ahLst/>
              <a:cxnLst/>
              <a:rect l="l" t="t" r="r" b="b"/>
              <a:pathLst>
                <a:path w="5650" h="410" extrusionOk="0">
                  <a:moveTo>
                    <a:pt x="205" y="1"/>
                  </a:moveTo>
                  <a:cubicBezTo>
                    <a:pt x="92" y="1"/>
                    <a:pt x="0" y="91"/>
                    <a:pt x="0" y="205"/>
                  </a:cubicBezTo>
                  <a:cubicBezTo>
                    <a:pt x="0" y="318"/>
                    <a:pt x="92" y="410"/>
                    <a:pt x="205" y="410"/>
                  </a:cubicBezTo>
                  <a:lnTo>
                    <a:pt x="5444" y="410"/>
                  </a:lnTo>
                  <a:cubicBezTo>
                    <a:pt x="5557" y="410"/>
                    <a:pt x="5649" y="318"/>
                    <a:pt x="5649" y="205"/>
                  </a:cubicBezTo>
                  <a:cubicBezTo>
                    <a:pt x="5649" y="91"/>
                    <a:pt x="5557" y="1"/>
                    <a:pt x="5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563325" y="2286700"/>
              <a:ext cx="141200" cy="10275"/>
            </a:xfrm>
            <a:custGeom>
              <a:avLst/>
              <a:gdLst/>
              <a:ahLst/>
              <a:cxnLst/>
              <a:rect l="l" t="t" r="r" b="b"/>
              <a:pathLst>
                <a:path w="5648" h="411" extrusionOk="0">
                  <a:moveTo>
                    <a:pt x="5443" y="1"/>
                  </a:moveTo>
                  <a:cubicBezTo>
                    <a:pt x="5441" y="1"/>
                    <a:pt x="5439" y="1"/>
                    <a:pt x="5437" y="1"/>
                  </a:cubicBezTo>
                  <a:lnTo>
                    <a:pt x="198" y="1"/>
                  </a:lnTo>
                  <a:cubicBezTo>
                    <a:pt x="88" y="5"/>
                    <a:pt x="0" y="94"/>
                    <a:pt x="0" y="205"/>
                  </a:cubicBezTo>
                  <a:cubicBezTo>
                    <a:pt x="0" y="316"/>
                    <a:pt x="88" y="407"/>
                    <a:pt x="198" y="410"/>
                  </a:cubicBezTo>
                  <a:lnTo>
                    <a:pt x="5437" y="410"/>
                  </a:lnTo>
                  <a:cubicBezTo>
                    <a:pt x="5440" y="410"/>
                    <a:pt x="5443" y="410"/>
                    <a:pt x="5445" y="410"/>
                  </a:cubicBezTo>
                  <a:cubicBezTo>
                    <a:pt x="5557" y="410"/>
                    <a:pt x="5648" y="318"/>
                    <a:pt x="5648" y="205"/>
                  </a:cubicBezTo>
                  <a:cubicBezTo>
                    <a:pt x="5648" y="92"/>
                    <a:pt x="5556" y="1"/>
                    <a:pt x="5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5563325" y="2322675"/>
              <a:ext cx="141200" cy="10250"/>
            </a:xfrm>
            <a:custGeom>
              <a:avLst/>
              <a:gdLst/>
              <a:ahLst/>
              <a:cxnLst/>
              <a:rect l="l" t="t" r="r" b="b"/>
              <a:pathLst>
                <a:path w="5648" h="410" extrusionOk="0">
                  <a:moveTo>
                    <a:pt x="5445" y="0"/>
                  </a:moveTo>
                  <a:cubicBezTo>
                    <a:pt x="5443" y="0"/>
                    <a:pt x="5440" y="0"/>
                    <a:pt x="5437" y="0"/>
                  </a:cubicBezTo>
                  <a:lnTo>
                    <a:pt x="198" y="0"/>
                  </a:lnTo>
                  <a:cubicBezTo>
                    <a:pt x="88" y="3"/>
                    <a:pt x="0" y="94"/>
                    <a:pt x="0" y="205"/>
                  </a:cubicBezTo>
                  <a:cubicBezTo>
                    <a:pt x="0" y="316"/>
                    <a:pt x="88" y="405"/>
                    <a:pt x="198" y="410"/>
                  </a:cubicBezTo>
                  <a:lnTo>
                    <a:pt x="5437" y="410"/>
                  </a:lnTo>
                  <a:cubicBezTo>
                    <a:pt x="5439" y="410"/>
                    <a:pt x="5441" y="410"/>
                    <a:pt x="5443" y="410"/>
                  </a:cubicBezTo>
                  <a:cubicBezTo>
                    <a:pt x="5556" y="410"/>
                    <a:pt x="5648" y="318"/>
                    <a:pt x="5648" y="205"/>
                  </a:cubicBezTo>
                  <a:cubicBezTo>
                    <a:pt x="5648" y="92"/>
                    <a:pt x="5557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563325" y="2358600"/>
              <a:ext cx="141075" cy="10250"/>
            </a:xfrm>
            <a:custGeom>
              <a:avLst/>
              <a:gdLst/>
              <a:ahLst/>
              <a:cxnLst/>
              <a:rect l="l" t="t" r="r" b="b"/>
              <a:pathLst>
                <a:path w="5643" h="410" extrusionOk="0">
                  <a:moveTo>
                    <a:pt x="198" y="0"/>
                  </a:moveTo>
                  <a:cubicBezTo>
                    <a:pt x="88" y="5"/>
                    <a:pt x="0" y="95"/>
                    <a:pt x="0" y="205"/>
                  </a:cubicBezTo>
                  <a:cubicBezTo>
                    <a:pt x="0" y="316"/>
                    <a:pt x="88" y="407"/>
                    <a:pt x="198" y="410"/>
                  </a:cubicBezTo>
                  <a:lnTo>
                    <a:pt x="5437" y="410"/>
                  </a:lnTo>
                  <a:cubicBezTo>
                    <a:pt x="5550" y="410"/>
                    <a:pt x="5642" y="319"/>
                    <a:pt x="5642" y="205"/>
                  </a:cubicBezTo>
                  <a:cubicBezTo>
                    <a:pt x="5642" y="93"/>
                    <a:pt x="5550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563325" y="2411300"/>
              <a:ext cx="75875" cy="10250"/>
            </a:xfrm>
            <a:custGeom>
              <a:avLst/>
              <a:gdLst/>
              <a:ahLst/>
              <a:cxnLst/>
              <a:rect l="l" t="t" r="r" b="b"/>
              <a:pathLst>
                <a:path w="3035" h="410" extrusionOk="0">
                  <a:moveTo>
                    <a:pt x="2832" y="1"/>
                  </a:moveTo>
                  <a:cubicBezTo>
                    <a:pt x="2829" y="1"/>
                    <a:pt x="2827" y="1"/>
                    <a:pt x="2824" y="1"/>
                  </a:cubicBezTo>
                  <a:lnTo>
                    <a:pt x="198" y="1"/>
                  </a:lnTo>
                  <a:cubicBezTo>
                    <a:pt x="88" y="4"/>
                    <a:pt x="0" y="95"/>
                    <a:pt x="0" y="204"/>
                  </a:cubicBezTo>
                  <a:cubicBezTo>
                    <a:pt x="0" y="315"/>
                    <a:pt x="88" y="406"/>
                    <a:pt x="198" y="409"/>
                  </a:cubicBezTo>
                  <a:lnTo>
                    <a:pt x="2824" y="409"/>
                  </a:lnTo>
                  <a:cubicBezTo>
                    <a:pt x="2827" y="409"/>
                    <a:pt x="2829" y="409"/>
                    <a:pt x="2832" y="409"/>
                  </a:cubicBezTo>
                  <a:cubicBezTo>
                    <a:pt x="2944" y="409"/>
                    <a:pt x="3035" y="318"/>
                    <a:pt x="3035" y="204"/>
                  </a:cubicBezTo>
                  <a:cubicBezTo>
                    <a:pt x="3035" y="92"/>
                    <a:pt x="2944" y="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630250" y="2162200"/>
              <a:ext cx="127975" cy="39600"/>
            </a:xfrm>
            <a:custGeom>
              <a:avLst/>
              <a:gdLst/>
              <a:ahLst/>
              <a:cxnLst/>
              <a:rect l="l" t="t" r="r" b="b"/>
              <a:pathLst>
                <a:path w="5119" h="1584" extrusionOk="0">
                  <a:moveTo>
                    <a:pt x="458" y="1"/>
                  </a:moveTo>
                  <a:cubicBezTo>
                    <a:pt x="205" y="2"/>
                    <a:pt x="0" y="207"/>
                    <a:pt x="0" y="460"/>
                  </a:cubicBezTo>
                  <a:lnTo>
                    <a:pt x="0" y="1123"/>
                  </a:lnTo>
                  <a:cubicBezTo>
                    <a:pt x="0" y="1377"/>
                    <a:pt x="205" y="1582"/>
                    <a:pt x="458" y="1583"/>
                  </a:cubicBezTo>
                  <a:lnTo>
                    <a:pt x="813" y="1583"/>
                  </a:lnTo>
                  <a:cubicBezTo>
                    <a:pt x="815" y="1583"/>
                    <a:pt x="817" y="1583"/>
                    <a:pt x="818" y="1583"/>
                  </a:cubicBezTo>
                  <a:cubicBezTo>
                    <a:pt x="931" y="1583"/>
                    <a:pt x="1024" y="1492"/>
                    <a:pt x="1024" y="1379"/>
                  </a:cubicBezTo>
                  <a:cubicBezTo>
                    <a:pt x="1024" y="1266"/>
                    <a:pt x="933" y="1174"/>
                    <a:pt x="821" y="1174"/>
                  </a:cubicBezTo>
                  <a:cubicBezTo>
                    <a:pt x="818" y="1174"/>
                    <a:pt x="816" y="1174"/>
                    <a:pt x="813" y="1174"/>
                  </a:cubicBezTo>
                  <a:lnTo>
                    <a:pt x="458" y="1174"/>
                  </a:lnTo>
                  <a:cubicBezTo>
                    <a:pt x="431" y="1174"/>
                    <a:pt x="409" y="1151"/>
                    <a:pt x="409" y="1123"/>
                  </a:cubicBezTo>
                  <a:lnTo>
                    <a:pt x="409" y="460"/>
                  </a:lnTo>
                  <a:cubicBezTo>
                    <a:pt x="409" y="433"/>
                    <a:pt x="431" y="410"/>
                    <a:pt x="458" y="410"/>
                  </a:cubicBezTo>
                  <a:lnTo>
                    <a:pt x="4660" y="410"/>
                  </a:lnTo>
                  <a:cubicBezTo>
                    <a:pt x="4688" y="411"/>
                    <a:pt x="4709" y="433"/>
                    <a:pt x="4709" y="460"/>
                  </a:cubicBezTo>
                  <a:lnTo>
                    <a:pt x="4709" y="1123"/>
                  </a:lnTo>
                  <a:cubicBezTo>
                    <a:pt x="4709" y="1151"/>
                    <a:pt x="4688" y="1174"/>
                    <a:pt x="4660" y="1174"/>
                  </a:cubicBezTo>
                  <a:lnTo>
                    <a:pt x="1770" y="1174"/>
                  </a:lnTo>
                  <a:cubicBezTo>
                    <a:pt x="1768" y="1174"/>
                    <a:pt x="1765" y="1174"/>
                    <a:pt x="1763" y="1174"/>
                  </a:cubicBezTo>
                  <a:cubicBezTo>
                    <a:pt x="1651" y="1174"/>
                    <a:pt x="1560" y="1266"/>
                    <a:pt x="1560" y="1379"/>
                  </a:cubicBezTo>
                  <a:cubicBezTo>
                    <a:pt x="1560" y="1492"/>
                    <a:pt x="1652" y="1583"/>
                    <a:pt x="1765" y="1583"/>
                  </a:cubicBezTo>
                  <a:cubicBezTo>
                    <a:pt x="1767" y="1583"/>
                    <a:pt x="1768" y="1583"/>
                    <a:pt x="1770" y="1583"/>
                  </a:cubicBezTo>
                  <a:lnTo>
                    <a:pt x="4660" y="1583"/>
                  </a:lnTo>
                  <a:cubicBezTo>
                    <a:pt x="4912" y="1582"/>
                    <a:pt x="5119" y="1377"/>
                    <a:pt x="5119" y="1123"/>
                  </a:cubicBezTo>
                  <a:lnTo>
                    <a:pt x="5119" y="460"/>
                  </a:lnTo>
                  <a:cubicBezTo>
                    <a:pt x="5119" y="207"/>
                    <a:pt x="4912" y="2"/>
                    <a:pt x="4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5524575" y="2126950"/>
              <a:ext cx="277000" cy="349300"/>
            </a:xfrm>
            <a:custGeom>
              <a:avLst/>
              <a:gdLst/>
              <a:ahLst/>
              <a:cxnLst/>
              <a:rect l="l" t="t" r="r" b="b"/>
              <a:pathLst>
                <a:path w="11080" h="13972" extrusionOk="0">
                  <a:moveTo>
                    <a:pt x="2585" y="698"/>
                  </a:moveTo>
                  <a:lnTo>
                    <a:pt x="2585" y="2287"/>
                  </a:lnTo>
                  <a:cubicBezTo>
                    <a:pt x="2585" y="2451"/>
                    <a:pt x="2453" y="2584"/>
                    <a:pt x="2288" y="2584"/>
                  </a:cubicBezTo>
                  <a:lnTo>
                    <a:pt x="701" y="2584"/>
                  </a:lnTo>
                  <a:lnTo>
                    <a:pt x="2585" y="698"/>
                  </a:lnTo>
                  <a:close/>
                  <a:moveTo>
                    <a:pt x="3119" y="1"/>
                  </a:moveTo>
                  <a:cubicBezTo>
                    <a:pt x="2851" y="1"/>
                    <a:pt x="2596" y="109"/>
                    <a:pt x="2408" y="298"/>
                  </a:cubicBezTo>
                  <a:lnTo>
                    <a:pt x="298" y="2408"/>
                  </a:lnTo>
                  <a:cubicBezTo>
                    <a:pt x="108" y="2597"/>
                    <a:pt x="1" y="2855"/>
                    <a:pt x="2" y="3123"/>
                  </a:cubicBezTo>
                  <a:lnTo>
                    <a:pt x="2" y="12959"/>
                  </a:lnTo>
                  <a:cubicBezTo>
                    <a:pt x="2" y="13518"/>
                    <a:pt x="455" y="13971"/>
                    <a:pt x="1014" y="13971"/>
                  </a:cubicBezTo>
                  <a:lnTo>
                    <a:pt x="10068" y="13971"/>
                  </a:lnTo>
                  <a:cubicBezTo>
                    <a:pt x="10626" y="13971"/>
                    <a:pt x="11080" y="13518"/>
                    <a:pt x="11080" y="12959"/>
                  </a:cubicBezTo>
                  <a:lnTo>
                    <a:pt x="11080" y="12684"/>
                  </a:lnTo>
                  <a:cubicBezTo>
                    <a:pt x="11080" y="12570"/>
                    <a:pt x="10987" y="12479"/>
                    <a:pt x="10875" y="12479"/>
                  </a:cubicBezTo>
                  <a:cubicBezTo>
                    <a:pt x="10763" y="12479"/>
                    <a:pt x="10670" y="12570"/>
                    <a:pt x="10672" y="12684"/>
                  </a:cubicBezTo>
                  <a:lnTo>
                    <a:pt x="10672" y="12959"/>
                  </a:lnTo>
                  <a:cubicBezTo>
                    <a:pt x="10670" y="13292"/>
                    <a:pt x="10401" y="13562"/>
                    <a:pt x="10068" y="13562"/>
                  </a:cubicBezTo>
                  <a:lnTo>
                    <a:pt x="1014" y="13562"/>
                  </a:lnTo>
                  <a:cubicBezTo>
                    <a:pt x="681" y="13562"/>
                    <a:pt x="412" y="13292"/>
                    <a:pt x="412" y="12959"/>
                  </a:cubicBezTo>
                  <a:lnTo>
                    <a:pt x="412" y="3123"/>
                  </a:lnTo>
                  <a:cubicBezTo>
                    <a:pt x="412" y="3080"/>
                    <a:pt x="416" y="3035"/>
                    <a:pt x="426" y="2993"/>
                  </a:cubicBezTo>
                  <a:lnTo>
                    <a:pt x="2288" y="2993"/>
                  </a:lnTo>
                  <a:cubicBezTo>
                    <a:pt x="2679" y="2992"/>
                    <a:pt x="2995" y="2676"/>
                    <a:pt x="2995" y="2287"/>
                  </a:cubicBezTo>
                  <a:lnTo>
                    <a:pt x="2995" y="425"/>
                  </a:lnTo>
                  <a:cubicBezTo>
                    <a:pt x="3038" y="415"/>
                    <a:pt x="3081" y="410"/>
                    <a:pt x="3124" y="410"/>
                  </a:cubicBezTo>
                  <a:lnTo>
                    <a:pt x="10068" y="410"/>
                  </a:lnTo>
                  <a:cubicBezTo>
                    <a:pt x="10401" y="410"/>
                    <a:pt x="10670" y="680"/>
                    <a:pt x="10670" y="1013"/>
                  </a:cubicBezTo>
                  <a:lnTo>
                    <a:pt x="10670" y="3737"/>
                  </a:lnTo>
                  <a:cubicBezTo>
                    <a:pt x="10670" y="3851"/>
                    <a:pt x="10763" y="3942"/>
                    <a:pt x="10875" y="3942"/>
                  </a:cubicBezTo>
                  <a:cubicBezTo>
                    <a:pt x="10989" y="3942"/>
                    <a:pt x="11080" y="3851"/>
                    <a:pt x="11080" y="3737"/>
                  </a:cubicBezTo>
                  <a:lnTo>
                    <a:pt x="11080" y="1013"/>
                  </a:lnTo>
                  <a:cubicBezTo>
                    <a:pt x="11080" y="455"/>
                    <a:pt x="10627" y="1"/>
                    <a:pt x="10068" y="1"/>
                  </a:cubicBezTo>
                  <a:lnTo>
                    <a:pt x="3124" y="1"/>
                  </a:lnTo>
                  <a:cubicBezTo>
                    <a:pt x="3123" y="1"/>
                    <a:pt x="3121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5718900" y="2239150"/>
              <a:ext cx="155175" cy="199350"/>
            </a:xfrm>
            <a:custGeom>
              <a:avLst/>
              <a:gdLst/>
              <a:ahLst/>
              <a:cxnLst/>
              <a:rect l="l" t="t" r="r" b="b"/>
              <a:pathLst>
                <a:path w="6207" h="7974" extrusionOk="0">
                  <a:moveTo>
                    <a:pt x="3102" y="410"/>
                  </a:moveTo>
                  <a:cubicBezTo>
                    <a:pt x="3223" y="410"/>
                    <a:pt x="3343" y="463"/>
                    <a:pt x="3425" y="569"/>
                  </a:cubicBezTo>
                  <a:cubicBezTo>
                    <a:pt x="3581" y="773"/>
                    <a:pt x="3821" y="887"/>
                    <a:pt x="4069" y="887"/>
                  </a:cubicBezTo>
                  <a:cubicBezTo>
                    <a:pt x="4147" y="887"/>
                    <a:pt x="4225" y="876"/>
                    <a:pt x="4301" y="853"/>
                  </a:cubicBezTo>
                  <a:cubicBezTo>
                    <a:pt x="4339" y="842"/>
                    <a:pt x="4378" y="837"/>
                    <a:pt x="4415" y="837"/>
                  </a:cubicBezTo>
                  <a:cubicBezTo>
                    <a:pt x="4629" y="837"/>
                    <a:pt x="4817" y="1007"/>
                    <a:pt x="4824" y="1234"/>
                  </a:cubicBezTo>
                  <a:cubicBezTo>
                    <a:pt x="4833" y="1571"/>
                    <a:pt x="5048" y="1867"/>
                    <a:pt x="5365" y="1979"/>
                  </a:cubicBezTo>
                  <a:cubicBezTo>
                    <a:pt x="5617" y="2070"/>
                    <a:pt x="5717" y="2374"/>
                    <a:pt x="5565" y="2595"/>
                  </a:cubicBezTo>
                  <a:cubicBezTo>
                    <a:pt x="5375" y="2873"/>
                    <a:pt x="5375" y="3239"/>
                    <a:pt x="5565" y="3517"/>
                  </a:cubicBezTo>
                  <a:lnTo>
                    <a:pt x="5567" y="3516"/>
                  </a:lnTo>
                  <a:lnTo>
                    <a:pt x="5567" y="3516"/>
                  </a:lnTo>
                  <a:cubicBezTo>
                    <a:pt x="5718" y="3738"/>
                    <a:pt x="5619" y="4042"/>
                    <a:pt x="5368" y="4131"/>
                  </a:cubicBezTo>
                  <a:cubicBezTo>
                    <a:pt x="5049" y="4244"/>
                    <a:pt x="4835" y="4540"/>
                    <a:pt x="4826" y="4876"/>
                  </a:cubicBezTo>
                  <a:cubicBezTo>
                    <a:pt x="4823" y="4995"/>
                    <a:pt x="4770" y="5104"/>
                    <a:pt x="4679" y="5179"/>
                  </a:cubicBezTo>
                  <a:cubicBezTo>
                    <a:pt x="4604" y="5240"/>
                    <a:pt x="4511" y="5274"/>
                    <a:pt x="4417" y="5274"/>
                  </a:cubicBezTo>
                  <a:cubicBezTo>
                    <a:pt x="4379" y="5274"/>
                    <a:pt x="4340" y="5268"/>
                    <a:pt x="4303" y="5257"/>
                  </a:cubicBezTo>
                  <a:cubicBezTo>
                    <a:pt x="4226" y="5234"/>
                    <a:pt x="4149" y="5223"/>
                    <a:pt x="4072" y="5223"/>
                  </a:cubicBezTo>
                  <a:cubicBezTo>
                    <a:pt x="3823" y="5223"/>
                    <a:pt x="3583" y="5337"/>
                    <a:pt x="3426" y="5542"/>
                  </a:cubicBezTo>
                  <a:cubicBezTo>
                    <a:pt x="3344" y="5647"/>
                    <a:pt x="3223" y="5700"/>
                    <a:pt x="3103" y="5700"/>
                  </a:cubicBezTo>
                  <a:cubicBezTo>
                    <a:pt x="2982" y="5700"/>
                    <a:pt x="2861" y="5647"/>
                    <a:pt x="2779" y="5542"/>
                  </a:cubicBezTo>
                  <a:cubicBezTo>
                    <a:pt x="2625" y="5342"/>
                    <a:pt x="2387" y="5224"/>
                    <a:pt x="2135" y="5224"/>
                  </a:cubicBezTo>
                  <a:cubicBezTo>
                    <a:pt x="2055" y="5224"/>
                    <a:pt x="1978" y="5235"/>
                    <a:pt x="1903" y="5257"/>
                  </a:cubicBezTo>
                  <a:cubicBezTo>
                    <a:pt x="1865" y="5268"/>
                    <a:pt x="1827" y="5274"/>
                    <a:pt x="1788" y="5274"/>
                  </a:cubicBezTo>
                  <a:cubicBezTo>
                    <a:pt x="1694" y="5274"/>
                    <a:pt x="1601" y="5240"/>
                    <a:pt x="1526" y="5179"/>
                  </a:cubicBezTo>
                  <a:cubicBezTo>
                    <a:pt x="1436" y="5104"/>
                    <a:pt x="1382" y="4995"/>
                    <a:pt x="1379" y="4876"/>
                  </a:cubicBezTo>
                  <a:cubicBezTo>
                    <a:pt x="1371" y="4540"/>
                    <a:pt x="1155" y="4244"/>
                    <a:pt x="837" y="4131"/>
                  </a:cubicBezTo>
                  <a:cubicBezTo>
                    <a:pt x="585" y="4042"/>
                    <a:pt x="487" y="3738"/>
                    <a:pt x="639" y="3516"/>
                  </a:cubicBezTo>
                  <a:cubicBezTo>
                    <a:pt x="829" y="3239"/>
                    <a:pt x="829" y="2873"/>
                    <a:pt x="639" y="2595"/>
                  </a:cubicBezTo>
                  <a:cubicBezTo>
                    <a:pt x="487" y="2374"/>
                    <a:pt x="585" y="2070"/>
                    <a:pt x="837" y="1979"/>
                  </a:cubicBezTo>
                  <a:cubicBezTo>
                    <a:pt x="1155" y="1867"/>
                    <a:pt x="1371" y="1571"/>
                    <a:pt x="1379" y="1234"/>
                  </a:cubicBezTo>
                  <a:cubicBezTo>
                    <a:pt x="1387" y="1007"/>
                    <a:pt x="1574" y="837"/>
                    <a:pt x="1789" y="837"/>
                  </a:cubicBezTo>
                  <a:cubicBezTo>
                    <a:pt x="1826" y="837"/>
                    <a:pt x="1864" y="842"/>
                    <a:pt x="1903" y="853"/>
                  </a:cubicBezTo>
                  <a:cubicBezTo>
                    <a:pt x="1979" y="876"/>
                    <a:pt x="2057" y="887"/>
                    <a:pt x="2134" y="887"/>
                  </a:cubicBezTo>
                  <a:cubicBezTo>
                    <a:pt x="2382" y="887"/>
                    <a:pt x="2622" y="773"/>
                    <a:pt x="2779" y="569"/>
                  </a:cubicBezTo>
                  <a:cubicBezTo>
                    <a:pt x="2861" y="463"/>
                    <a:pt x="2981" y="410"/>
                    <a:pt x="3102" y="410"/>
                  </a:cubicBezTo>
                  <a:close/>
                  <a:moveTo>
                    <a:pt x="4074" y="5633"/>
                  </a:moveTo>
                  <a:cubicBezTo>
                    <a:pt x="4089" y="5633"/>
                    <a:pt x="4104" y="5634"/>
                    <a:pt x="4120" y="5636"/>
                  </a:cubicBezTo>
                  <a:lnTo>
                    <a:pt x="4120" y="7539"/>
                  </a:lnTo>
                  <a:cubicBezTo>
                    <a:pt x="4120" y="7553"/>
                    <a:pt x="4107" y="7564"/>
                    <a:pt x="4094" y="7564"/>
                  </a:cubicBezTo>
                  <a:cubicBezTo>
                    <a:pt x="4089" y="7564"/>
                    <a:pt x="4085" y="7563"/>
                    <a:pt x="4081" y="7560"/>
                  </a:cubicBezTo>
                  <a:lnTo>
                    <a:pt x="3330" y="7098"/>
                  </a:lnTo>
                  <a:cubicBezTo>
                    <a:pt x="3261" y="7054"/>
                    <a:pt x="3182" y="7033"/>
                    <a:pt x="3103" y="7033"/>
                  </a:cubicBezTo>
                  <a:cubicBezTo>
                    <a:pt x="3023" y="7033"/>
                    <a:pt x="2944" y="7054"/>
                    <a:pt x="2874" y="7098"/>
                  </a:cubicBezTo>
                  <a:lnTo>
                    <a:pt x="2125" y="7560"/>
                  </a:lnTo>
                  <a:cubicBezTo>
                    <a:pt x="2121" y="7563"/>
                    <a:pt x="2116" y="7564"/>
                    <a:pt x="2112" y="7564"/>
                  </a:cubicBezTo>
                  <a:cubicBezTo>
                    <a:pt x="2098" y="7564"/>
                    <a:pt x="2086" y="7553"/>
                    <a:pt x="2086" y="7539"/>
                  </a:cubicBezTo>
                  <a:lnTo>
                    <a:pt x="2086" y="5636"/>
                  </a:lnTo>
                  <a:cubicBezTo>
                    <a:pt x="2101" y="5634"/>
                    <a:pt x="2116" y="5633"/>
                    <a:pt x="2132" y="5633"/>
                  </a:cubicBezTo>
                  <a:cubicBezTo>
                    <a:pt x="2258" y="5633"/>
                    <a:pt x="2378" y="5691"/>
                    <a:pt x="2456" y="5793"/>
                  </a:cubicBezTo>
                  <a:cubicBezTo>
                    <a:pt x="2620" y="6004"/>
                    <a:pt x="2861" y="6110"/>
                    <a:pt x="3103" y="6110"/>
                  </a:cubicBezTo>
                  <a:cubicBezTo>
                    <a:pt x="3344" y="6110"/>
                    <a:pt x="3586" y="6004"/>
                    <a:pt x="3749" y="5793"/>
                  </a:cubicBezTo>
                  <a:cubicBezTo>
                    <a:pt x="3828" y="5691"/>
                    <a:pt x="3948" y="5633"/>
                    <a:pt x="4074" y="5633"/>
                  </a:cubicBezTo>
                  <a:close/>
                  <a:moveTo>
                    <a:pt x="3103" y="1"/>
                  </a:moveTo>
                  <a:cubicBezTo>
                    <a:pt x="2861" y="1"/>
                    <a:pt x="2620" y="107"/>
                    <a:pt x="2456" y="319"/>
                  </a:cubicBezTo>
                  <a:cubicBezTo>
                    <a:pt x="2378" y="421"/>
                    <a:pt x="2258" y="478"/>
                    <a:pt x="2133" y="478"/>
                  </a:cubicBezTo>
                  <a:cubicBezTo>
                    <a:pt x="2095" y="478"/>
                    <a:pt x="2056" y="472"/>
                    <a:pt x="2018" y="461"/>
                  </a:cubicBezTo>
                  <a:cubicBezTo>
                    <a:pt x="1941" y="439"/>
                    <a:pt x="1863" y="428"/>
                    <a:pt x="1787" y="428"/>
                  </a:cubicBezTo>
                  <a:cubicBezTo>
                    <a:pt x="1360" y="428"/>
                    <a:pt x="985" y="768"/>
                    <a:pt x="972" y="1222"/>
                  </a:cubicBezTo>
                  <a:cubicBezTo>
                    <a:pt x="966" y="1390"/>
                    <a:pt x="859" y="1538"/>
                    <a:pt x="701" y="1594"/>
                  </a:cubicBezTo>
                  <a:cubicBezTo>
                    <a:pt x="197" y="1776"/>
                    <a:pt x="0" y="2383"/>
                    <a:pt x="301" y="2825"/>
                  </a:cubicBezTo>
                  <a:cubicBezTo>
                    <a:pt x="396" y="2964"/>
                    <a:pt x="396" y="3147"/>
                    <a:pt x="301" y="3286"/>
                  </a:cubicBezTo>
                  <a:cubicBezTo>
                    <a:pt x="0" y="3729"/>
                    <a:pt x="197" y="4336"/>
                    <a:pt x="701" y="4517"/>
                  </a:cubicBezTo>
                  <a:cubicBezTo>
                    <a:pt x="859" y="4574"/>
                    <a:pt x="966" y="4721"/>
                    <a:pt x="972" y="4889"/>
                  </a:cubicBezTo>
                  <a:cubicBezTo>
                    <a:pt x="983" y="5289"/>
                    <a:pt x="1281" y="5622"/>
                    <a:pt x="1678" y="5675"/>
                  </a:cubicBezTo>
                  <a:lnTo>
                    <a:pt x="1678" y="7539"/>
                  </a:lnTo>
                  <a:cubicBezTo>
                    <a:pt x="1678" y="7793"/>
                    <a:pt x="1886" y="7973"/>
                    <a:pt x="2112" y="7973"/>
                  </a:cubicBezTo>
                  <a:cubicBezTo>
                    <a:pt x="2188" y="7973"/>
                    <a:pt x="2266" y="7953"/>
                    <a:pt x="2339" y="7908"/>
                  </a:cubicBezTo>
                  <a:lnTo>
                    <a:pt x="3090" y="7446"/>
                  </a:lnTo>
                  <a:cubicBezTo>
                    <a:pt x="3094" y="7443"/>
                    <a:pt x="3098" y="7442"/>
                    <a:pt x="3103" y="7442"/>
                  </a:cubicBezTo>
                  <a:cubicBezTo>
                    <a:pt x="3107" y="7442"/>
                    <a:pt x="3112" y="7443"/>
                    <a:pt x="3116" y="7446"/>
                  </a:cubicBezTo>
                  <a:lnTo>
                    <a:pt x="3867" y="7908"/>
                  </a:lnTo>
                  <a:cubicBezTo>
                    <a:pt x="3940" y="7953"/>
                    <a:pt x="4018" y="7973"/>
                    <a:pt x="4094" y="7973"/>
                  </a:cubicBezTo>
                  <a:cubicBezTo>
                    <a:pt x="4320" y="7973"/>
                    <a:pt x="4529" y="7793"/>
                    <a:pt x="4529" y="7539"/>
                  </a:cubicBezTo>
                  <a:lnTo>
                    <a:pt x="4529" y="5675"/>
                  </a:lnTo>
                  <a:cubicBezTo>
                    <a:pt x="4924" y="5622"/>
                    <a:pt x="5224" y="5289"/>
                    <a:pt x="5235" y="4889"/>
                  </a:cubicBezTo>
                  <a:cubicBezTo>
                    <a:pt x="5240" y="4721"/>
                    <a:pt x="5348" y="4574"/>
                    <a:pt x="5506" y="4517"/>
                  </a:cubicBezTo>
                  <a:cubicBezTo>
                    <a:pt x="6009" y="4336"/>
                    <a:pt x="6207" y="3729"/>
                    <a:pt x="5906" y="3286"/>
                  </a:cubicBezTo>
                  <a:cubicBezTo>
                    <a:pt x="5810" y="3147"/>
                    <a:pt x="5810" y="2964"/>
                    <a:pt x="5906" y="2825"/>
                  </a:cubicBezTo>
                  <a:cubicBezTo>
                    <a:pt x="6207" y="2383"/>
                    <a:pt x="6009" y="1774"/>
                    <a:pt x="5505" y="1594"/>
                  </a:cubicBezTo>
                  <a:cubicBezTo>
                    <a:pt x="5348" y="1538"/>
                    <a:pt x="5240" y="1390"/>
                    <a:pt x="5235" y="1222"/>
                  </a:cubicBezTo>
                  <a:cubicBezTo>
                    <a:pt x="5222" y="768"/>
                    <a:pt x="4846" y="428"/>
                    <a:pt x="4419" y="428"/>
                  </a:cubicBezTo>
                  <a:cubicBezTo>
                    <a:pt x="4343" y="428"/>
                    <a:pt x="4266" y="439"/>
                    <a:pt x="4189" y="461"/>
                  </a:cubicBezTo>
                  <a:cubicBezTo>
                    <a:pt x="4151" y="472"/>
                    <a:pt x="4112" y="478"/>
                    <a:pt x="4073" y="478"/>
                  </a:cubicBezTo>
                  <a:cubicBezTo>
                    <a:pt x="3949" y="478"/>
                    <a:pt x="3829" y="421"/>
                    <a:pt x="3751" y="319"/>
                  </a:cubicBezTo>
                  <a:cubicBezTo>
                    <a:pt x="3586" y="107"/>
                    <a:pt x="3344" y="1"/>
                    <a:pt x="3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750200" y="2272650"/>
              <a:ext cx="89150" cy="85775"/>
            </a:xfrm>
            <a:custGeom>
              <a:avLst/>
              <a:gdLst/>
              <a:ahLst/>
              <a:cxnLst/>
              <a:rect l="l" t="t" r="r" b="b"/>
              <a:pathLst>
                <a:path w="3566" h="3431" extrusionOk="0">
                  <a:moveTo>
                    <a:pt x="1851" y="409"/>
                  </a:moveTo>
                  <a:cubicBezTo>
                    <a:pt x="2019" y="409"/>
                    <a:pt x="2189" y="442"/>
                    <a:pt x="2350" y="509"/>
                  </a:cubicBezTo>
                  <a:cubicBezTo>
                    <a:pt x="2839" y="711"/>
                    <a:pt x="3156" y="1187"/>
                    <a:pt x="3156" y="1716"/>
                  </a:cubicBezTo>
                  <a:cubicBezTo>
                    <a:pt x="3156" y="2437"/>
                    <a:pt x="2571" y="3020"/>
                    <a:pt x="1850" y="3022"/>
                  </a:cubicBezTo>
                  <a:cubicBezTo>
                    <a:pt x="1322" y="3022"/>
                    <a:pt x="847" y="2703"/>
                    <a:pt x="643" y="2215"/>
                  </a:cubicBezTo>
                  <a:cubicBezTo>
                    <a:pt x="442" y="1727"/>
                    <a:pt x="554" y="1165"/>
                    <a:pt x="927" y="792"/>
                  </a:cubicBezTo>
                  <a:cubicBezTo>
                    <a:pt x="1177" y="542"/>
                    <a:pt x="1511" y="409"/>
                    <a:pt x="1851" y="409"/>
                  </a:cubicBezTo>
                  <a:close/>
                  <a:moveTo>
                    <a:pt x="1850" y="1"/>
                  </a:moveTo>
                  <a:cubicBezTo>
                    <a:pt x="1157" y="1"/>
                    <a:pt x="531" y="419"/>
                    <a:pt x="266" y="1060"/>
                  </a:cubicBezTo>
                  <a:cubicBezTo>
                    <a:pt x="1" y="1700"/>
                    <a:pt x="148" y="2438"/>
                    <a:pt x="638" y="2928"/>
                  </a:cubicBezTo>
                  <a:cubicBezTo>
                    <a:pt x="965" y="3257"/>
                    <a:pt x="1404" y="3431"/>
                    <a:pt x="1850" y="3431"/>
                  </a:cubicBezTo>
                  <a:cubicBezTo>
                    <a:pt x="2071" y="3431"/>
                    <a:pt x="2295" y="3388"/>
                    <a:pt x="2507" y="3300"/>
                  </a:cubicBezTo>
                  <a:cubicBezTo>
                    <a:pt x="3147" y="3035"/>
                    <a:pt x="3565" y="2409"/>
                    <a:pt x="3565" y="1716"/>
                  </a:cubicBezTo>
                  <a:cubicBezTo>
                    <a:pt x="3564" y="769"/>
                    <a:pt x="2797" y="2"/>
                    <a:pt x="1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9"/>
    </mc:Choice>
    <mc:Fallback>
      <p:transition spd="slow" advTm="721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Diversity</a:t>
            </a:r>
            <a:endParaRPr dirty="0"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Access to a variety of student organizations catering to different interests.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Enhance campus experience by joining clubs aligned with personal passions and backgrounds.</a:t>
            </a:r>
          </a:p>
        </p:txBody>
      </p:sp>
      <p:pic>
        <p:nvPicPr>
          <p:cNvPr id="370" name="Google Shape;370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2521" b="2521"/>
          <a:stretch/>
        </p:blipFill>
        <p:spPr>
          <a:prstGeom prst="rect">
            <a:avLst/>
          </a:prstGeom>
        </p:spPr>
      </p:pic>
      <p:pic>
        <p:nvPicPr>
          <p:cNvPr id="371" name="Google Shape;371;p4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t="1405" b="1405"/>
          <a:stretch/>
        </p:blipFill>
        <p:spPr>
          <a:prstGeom prst="rect">
            <a:avLst/>
          </a:prstGeom>
        </p:spPr>
      </p:pic>
      <p:pic>
        <p:nvPicPr>
          <p:cNvPr id="372" name="Google Shape;372;p4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t="16384" b="16384"/>
          <a:stretch/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8"/>
    </mc:Choice>
    <mc:Fallback>
      <p:transition spd="slow" advTm="101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Form Submission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Provide essential information for tailored support.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User-friendly form captures crucial details for personalized assistance.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93A912-ACEB-51C5-99F8-D5745027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20" y="505978"/>
            <a:ext cx="2302719" cy="413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C788BE26-8BBF-68DB-10B1-060FFA869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>
            <a:extLst>
              <a:ext uri="{FF2B5EF4-FFF2-40B4-BE49-F238E27FC236}">
                <a16:creationId xmlns:a16="http://schemas.microsoft.com/office/drawing/2014/main" id="{07E9C27D-CCF4-127E-B717-619A7FC0B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Architecture 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1" name="Google Shape;361;p40">
            <a:extLst>
              <a:ext uri="{FF2B5EF4-FFF2-40B4-BE49-F238E27FC236}">
                <a16:creationId xmlns:a16="http://schemas.microsoft.com/office/drawing/2014/main" id="{018FFDDC-8B7D-F813-B66B-87039CD0D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Used industry standard prompts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C6C3F-AECC-1D48-60C4-A5247ADB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" y="619459"/>
            <a:ext cx="4396339" cy="280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77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BB53F7D3-18A6-076A-7C89-2E21A351F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>
            <a:extLst>
              <a:ext uri="{FF2B5EF4-FFF2-40B4-BE49-F238E27FC236}">
                <a16:creationId xmlns:a16="http://schemas.microsoft.com/office/drawing/2014/main" id="{BD3C861C-ADCD-9F0F-BED9-07FB8AEA6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Friendly</a:t>
            </a:r>
            <a:endParaRPr dirty="0"/>
          </a:p>
        </p:txBody>
      </p:sp>
      <p:sp>
        <p:nvSpPr>
          <p:cNvPr id="369" name="Google Shape;369;p41">
            <a:extLst>
              <a:ext uri="{FF2B5EF4-FFF2-40B4-BE49-F238E27FC236}">
                <a16:creationId xmlns:a16="http://schemas.microsoft.com/office/drawing/2014/main" id="{3213B6FE-FA3C-BADE-28A2-0847B4D5A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Calculate your carbon footprint based on travel from your state to Virginia.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Utilizes average distances and emissions data to estimate carbon emissions.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Provides insight into individual contribution to climate change.</a:t>
            </a:r>
          </a:p>
        </p:txBody>
      </p:sp>
      <p:pic>
        <p:nvPicPr>
          <p:cNvPr id="372" name="Google Shape;372;p41">
            <a:extLst>
              <a:ext uri="{FF2B5EF4-FFF2-40B4-BE49-F238E27FC236}">
                <a16:creationId xmlns:a16="http://schemas.microsoft.com/office/drawing/2014/main" id="{87E38351-178A-F4F9-9E60-A7B6B7D88DDE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12914" b="12914"/>
          <a:stretch/>
        </p:blipFill>
        <p:spPr>
          <a:prstGeom prst="rect">
            <a:avLst/>
          </a:prstGeom>
        </p:spPr>
      </p:pic>
      <p:pic>
        <p:nvPicPr>
          <p:cNvPr id="1026" name="Picture 2" descr="Earth globe clip art at vector clip art free 2 - Clipartix">
            <a:extLst>
              <a:ext uri="{FF2B5EF4-FFF2-40B4-BE49-F238E27FC236}">
                <a16:creationId xmlns:a16="http://schemas.microsoft.com/office/drawing/2014/main" id="{283FC151-5880-A14A-691A-B4C653E6D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75" y="854325"/>
            <a:ext cx="3160833" cy="321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8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"/>
    </mc:Choice>
    <mc:Fallback>
      <p:transition spd="slow" advTm="951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Friendly Interface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Used great UI/UX Elements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036F1246-AA43-DC0D-7BA9-6C54E813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01" y="67614"/>
            <a:ext cx="2126598" cy="323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3"/>
    </mc:Choice>
    <mc:Fallback>
      <p:transition spd="slow" advTm="5703"/>
    </mc:Fallback>
  </mc:AlternateContent>
</p:sld>
</file>

<file path=ppt/theme/theme1.xml><?xml version="1.0" encoding="utf-8"?>
<a:theme xmlns:a="http://schemas.openxmlformats.org/drawingml/2006/main" name="Slidesgo Final Pages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</Words>
  <Application>Microsoft Macintosh PowerPoint</Application>
  <PresentationFormat>On-screen Show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Mulish Light</vt:lpstr>
      <vt:lpstr>Bebas Neue</vt:lpstr>
      <vt:lpstr>Proxima Nova</vt:lpstr>
      <vt:lpstr>Mulish ExtraLight</vt:lpstr>
      <vt:lpstr>Raleway</vt:lpstr>
      <vt:lpstr>Pathway Extreme SemiBold</vt:lpstr>
      <vt:lpstr>Arial</vt:lpstr>
      <vt:lpstr>Anaheim</vt:lpstr>
      <vt:lpstr>Mulish</vt:lpstr>
      <vt:lpstr>Pathway Extreme Light</vt:lpstr>
      <vt:lpstr>Slidesgo Final Pages</vt:lpstr>
      <vt:lpstr>How-To-Marymount  Mary Chat chatMaryAi.co</vt:lpstr>
      <vt:lpstr>Features</vt:lpstr>
      <vt:lpstr>Features</vt:lpstr>
      <vt:lpstr>Interactive</vt:lpstr>
      <vt:lpstr>Diversity</vt:lpstr>
      <vt:lpstr>Form Submission</vt:lpstr>
      <vt:lpstr>Architecture Diagram</vt:lpstr>
      <vt:lpstr>Climate Friendly</vt:lpstr>
      <vt:lpstr>Friendly Interface</vt:lpstr>
      <vt:lpstr>Call To Action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How-To-Marymount  Mary Chat chatMaryAi.co</dc:title>
  <cp:lastModifiedBy>Abhishek Nepal (s)</cp:lastModifiedBy>
  <cp:revision>1</cp:revision>
  <dcterms:modified xsi:type="dcterms:W3CDTF">2024-01-28T13:55:31Z</dcterms:modified>
</cp:coreProperties>
</file>